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1817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4" autoAdjust="0"/>
  </p:normalViewPr>
  <p:slideViewPr>
    <p:cSldViewPr snapToGrid="0" snapToObjects="1"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8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2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0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1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4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9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6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1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9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4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C80E62-7BB7-E619-6645-6084BD317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500" y="410998"/>
            <a:ext cx="21590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452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DB3086-7FAD-4690-005B-4DA2FE7FB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0302" y="5887245"/>
            <a:ext cx="1426341" cy="69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55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Default</dc:creator>
  <cp:lastModifiedBy>Gayden, Jocelynn</cp:lastModifiedBy>
  <cp:revision>11</cp:revision>
  <dcterms:created xsi:type="dcterms:W3CDTF">2014-03-25T18:01:38Z</dcterms:created>
  <dcterms:modified xsi:type="dcterms:W3CDTF">2023-03-28T16:16:36Z</dcterms:modified>
</cp:coreProperties>
</file>