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1817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94" autoAdjust="0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8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2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0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1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9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6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1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9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DDB2-5F65-7F43-A7EF-90F87641C2B2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4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309955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306862"/>
            <a:ext cx="9144000" cy="163358"/>
          </a:xfrm>
          <a:prstGeom prst="rect">
            <a:avLst/>
          </a:prstGeom>
          <a:solidFill>
            <a:srgbClr val="88181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6C3D2-6935-460E-1EB4-FC26E7E23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900" y="380381"/>
            <a:ext cx="2870200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5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548044"/>
            <a:ext cx="9144000" cy="1309955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5396556"/>
            <a:ext cx="9144000" cy="163358"/>
          </a:xfrm>
          <a:prstGeom prst="rect">
            <a:avLst/>
          </a:prstGeom>
          <a:solidFill>
            <a:srgbClr val="88181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BA7738-8A95-4BED-C39E-17AA92480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735" y="5929971"/>
            <a:ext cx="2870200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55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Default</dc:creator>
  <cp:lastModifiedBy>Gayden, Jocelynn</cp:lastModifiedBy>
  <cp:revision>8</cp:revision>
  <dcterms:created xsi:type="dcterms:W3CDTF">2014-03-25T18:01:38Z</dcterms:created>
  <dcterms:modified xsi:type="dcterms:W3CDTF">2023-03-28T16:15:44Z</dcterms:modified>
</cp:coreProperties>
</file>